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A709A6-C15B-412E-B026-B37E89968BD2}" v="9" dt="2022-04-07T15:27:48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Αργυρώ Παπαϊωάννου" userId="e31e19a3-25f3-446a-9c5f-36cb584ac838" providerId="ADAL" clId="{54A709A6-C15B-412E-B026-B37E89968BD2}"/>
    <pc:docChg chg="undo custSel addSld delSld modSld">
      <pc:chgData name="Αργυρώ Παπαϊωάννου" userId="e31e19a3-25f3-446a-9c5f-36cb584ac838" providerId="ADAL" clId="{54A709A6-C15B-412E-B026-B37E89968BD2}" dt="2022-04-07T15:29:31.577" v="262" actId="14100"/>
      <pc:docMkLst>
        <pc:docMk/>
      </pc:docMkLst>
      <pc:sldChg chg="addSp delSp modSp mod">
        <pc:chgData name="Αργυρώ Παπαϊωάννου" userId="e31e19a3-25f3-446a-9c5f-36cb584ac838" providerId="ADAL" clId="{54A709A6-C15B-412E-B026-B37E89968BD2}" dt="2022-04-07T15:27:05.002" v="222" actId="20577"/>
        <pc:sldMkLst>
          <pc:docMk/>
          <pc:sldMk cId="2930159577" sldId="257"/>
        </pc:sldMkLst>
        <pc:spChg chg="mod">
          <ac:chgData name="Αργυρώ Παπαϊωάννου" userId="e31e19a3-25f3-446a-9c5f-36cb584ac838" providerId="ADAL" clId="{54A709A6-C15B-412E-B026-B37E89968BD2}" dt="2022-04-07T15:27:05.002" v="222" actId="20577"/>
          <ac:spMkLst>
            <pc:docMk/>
            <pc:sldMk cId="2930159577" sldId="257"/>
            <ac:spMk id="2" creationId="{19354300-6E6A-4BE4-AC32-4DAE25830C55}"/>
          </ac:spMkLst>
        </pc:spChg>
        <pc:spChg chg="add del">
          <ac:chgData name="Αργυρώ Παπαϊωάννου" userId="e31e19a3-25f3-446a-9c5f-36cb584ac838" providerId="ADAL" clId="{54A709A6-C15B-412E-B026-B37E89968BD2}" dt="2022-04-07T15:12:33.012" v="58" actId="478"/>
          <ac:spMkLst>
            <pc:docMk/>
            <pc:sldMk cId="2930159577" sldId="257"/>
            <ac:spMk id="3" creationId="{448AD442-DC11-421B-9CDC-2924B905D4C6}"/>
          </ac:spMkLst>
        </pc:spChg>
        <pc:spChg chg="add mod">
          <ac:chgData name="Αργυρώ Παπαϊωάννου" userId="e31e19a3-25f3-446a-9c5f-36cb584ac838" providerId="ADAL" clId="{54A709A6-C15B-412E-B026-B37E89968BD2}" dt="2022-04-07T15:25:14.109" v="167" actId="1076"/>
          <ac:spMkLst>
            <pc:docMk/>
            <pc:sldMk cId="2930159577" sldId="257"/>
            <ac:spMk id="4" creationId="{6801DEF3-FB5E-4FE9-8177-DAA2301124B5}"/>
          </ac:spMkLst>
        </pc:spChg>
        <pc:spChg chg="del">
          <ac:chgData name="Αργυρώ Παπαϊωάννου" userId="e31e19a3-25f3-446a-9c5f-36cb584ac838" providerId="ADAL" clId="{54A709A6-C15B-412E-B026-B37E89968BD2}" dt="2022-04-07T15:12:04.399" v="53" actId="26606"/>
          <ac:spMkLst>
            <pc:docMk/>
            <pc:sldMk cId="2930159577" sldId="257"/>
            <ac:spMk id="19" creationId="{0E91F5CA-B392-444C-88E3-BF5BAAEBDEB0}"/>
          </ac:spMkLst>
        </pc:spChg>
        <pc:spChg chg="del">
          <ac:chgData name="Αργυρώ Παπαϊωάννου" userId="e31e19a3-25f3-446a-9c5f-36cb584ac838" providerId="ADAL" clId="{54A709A6-C15B-412E-B026-B37E89968BD2}" dt="2022-04-07T15:12:04.399" v="53" actId="26606"/>
          <ac:spMkLst>
            <pc:docMk/>
            <pc:sldMk cId="2930159577" sldId="257"/>
            <ac:spMk id="21" creationId="{DFCA2118-59A2-4310-A4B2-F2CBA821E842}"/>
          </ac:spMkLst>
        </pc:spChg>
        <pc:spChg chg="add del">
          <ac:chgData name="Αργυρώ Παπαϊωάννου" userId="e31e19a3-25f3-446a-9c5f-36cb584ac838" providerId="ADAL" clId="{54A709A6-C15B-412E-B026-B37E89968BD2}" dt="2022-04-07T15:12:09.708" v="54" actId="478"/>
          <ac:spMkLst>
            <pc:docMk/>
            <pc:sldMk cId="2930159577" sldId="257"/>
            <ac:spMk id="25" creationId="{39C793E7-A90B-85B6-8DEE-76452E95A9FB}"/>
          </ac:spMkLst>
        </pc:spChg>
        <pc:spChg chg="add">
          <ac:chgData name="Αργυρώ Παπαϊωάννου" userId="e31e19a3-25f3-446a-9c5f-36cb584ac838" providerId="ADAL" clId="{54A709A6-C15B-412E-B026-B37E89968BD2}" dt="2022-04-07T15:12:04.399" v="53" actId="26606"/>
          <ac:spMkLst>
            <pc:docMk/>
            <pc:sldMk cId="2930159577" sldId="257"/>
            <ac:spMk id="28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12:04.399" v="53" actId="26606"/>
          <ac:spMkLst>
            <pc:docMk/>
            <pc:sldMk cId="2930159577" sldId="257"/>
            <ac:spMk id="30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12:04.399" v="53" actId="26606"/>
          <ac:picMkLst>
            <pc:docMk/>
            <pc:sldMk cId="2930159577" sldId="257"/>
            <ac:picMk id="5" creationId="{E690C70E-D209-4693-9D8A-3DCDF4560427}"/>
          </ac:picMkLst>
        </pc:picChg>
      </pc:sldChg>
      <pc:sldChg chg="addSp delSp modSp mod addAnim delAnim">
        <pc:chgData name="Αργυρώ Παπαϊωάννου" userId="e31e19a3-25f3-446a-9c5f-36cb584ac838" providerId="ADAL" clId="{54A709A6-C15B-412E-B026-B37E89968BD2}" dt="2022-04-07T15:27:48.238" v="231" actId="27636"/>
        <pc:sldMkLst>
          <pc:docMk/>
          <pc:sldMk cId="3948212310" sldId="258"/>
        </pc:sldMkLst>
        <pc:spChg chg="mod">
          <ac:chgData name="Αργυρώ Παπαϊωάννου" userId="e31e19a3-25f3-446a-9c5f-36cb584ac838" providerId="ADAL" clId="{54A709A6-C15B-412E-B026-B37E89968BD2}" dt="2022-04-07T15:27:48.238" v="231" actId="27636"/>
          <ac:spMkLst>
            <pc:docMk/>
            <pc:sldMk cId="3948212310" sldId="258"/>
            <ac:spMk id="2" creationId="{EBA0F9BD-E94F-4CFF-B232-521AFDC95F16}"/>
          </ac:spMkLst>
        </pc:spChg>
        <pc:spChg chg="add del">
          <ac:chgData name="Αργυρώ Παπαϊωάννου" userId="e31e19a3-25f3-446a-9c5f-36cb584ac838" providerId="ADAL" clId="{54A709A6-C15B-412E-B026-B37E89968BD2}" dt="2022-04-07T15:14:10.386" v="87" actId="26606"/>
          <ac:spMkLst>
            <pc:docMk/>
            <pc:sldMk cId="3948212310" sldId="258"/>
            <ac:spMk id="25" creationId="{3AFE8227-C443-417B-BA91-520EB1EF4559}"/>
          </ac:spMkLst>
        </pc:spChg>
        <pc:spChg chg="add del">
          <ac:chgData name="Αργυρώ Παπαϊωάννου" userId="e31e19a3-25f3-446a-9c5f-36cb584ac838" providerId="ADAL" clId="{54A709A6-C15B-412E-B026-B37E89968BD2}" dt="2022-04-07T15:14:10.386" v="87" actId="26606"/>
          <ac:spMkLst>
            <pc:docMk/>
            <pc:sldMk cId="3948212310" sldId="258"/>
            <ac:spMk id="27" creationId="{907741FC-B544-4A6E-B831-6789D042333D}"/>
          </ac:spMkLst>
        </pc:spChg>
        <pc:spChg chg="add del">
          <ac:chgData name="Αργυρώ Παπαϊωάννου" userId="e31e19a3-25f3-446a-9c5f-36cb584ac838" providerId="ADAL" clId="{54A709A6-C15B-412E-B026-B37E89968BD2}" dt="2022-04-07T15:14:10.386" v="87" actId="26606"/>
          <ac:spMkLst>
            <pc:docMk/>
            <pc:sldMk cId="3948212310" sldId="258"/>
            <ac:spMk id="29" creationId="{3F0BE7ED-7814-4273-B18A-F26CC0380380}"/>
          </ac:spMkLst>
        </pc:spChg>
        <pc:spChg chg="add del">
          <ac:chgData name="Αργυρώ Παπαϊωάννου" userId="e31e19a3-25f3-446a-9c5f-36cb584ac838" providerId="ADAL" clId="{54A709A6-C15B-412E-B026-B37E89968BD2}" dt="2022-04-07T15:14:10.374" v="86" actId="26606"/>
          <ac:spMkLst>
            <pc:docMk/>
            <pc:sldMk cId="3948212310" sldId="258"/>
            <ac:spMk id="34" creationId="{9B7AD9F6-8CE7-4299-8FC6-328F4DCD3FF9}"/>
          </ac:spMkLst>
        </pc:spChg>
        <pc:spChg chg="add del">
          <ac:chgData name="Αργυρώ Παπαϊωάννου" userId="e31e19a3-25f3-446a-9c5f-36cb584ac838" providerId="ADAL" clId="{54A709A6-C15B-412E-B026-B37E89968BD2}" dt="2022-04-07T15:14:10.374" v="86" actId="26606"/>
          <ac:spMkLst>
            <pc:docMk/>
            <pc:sldMk cId="3948212310" sldId="258"/>
            <ac:spMk id="36" creationId="{F49775AF-8896-43EE-92C6-83497D6DC56F}"/>
          </ac:spMkLst>
        </pc:spChg>
        <pc:spChg chg="add">
          <ac:chgData name="Αργυρώ Παπαϊωάννου" userId="e31e19a3-25f3-446a-9c5f-36cb584ac838" providerId="ADAL" clId="{54A709A6-C15B-412E-B026-B37E89968BD2}" dt="2022-04-07T15:14:10.386" v="87" actId="26606"/>
          <ac:spMkLst>
            <pc:docMk/>
            <pc:sldMk cId="3948212310" sldId="258"/>
            <ac:spMk id="38" creationId="{9B7AD9F6-8CE7-4299-8FC6-328F4DCD3FF9}"/>
          </ac:spMkLst>
        </pc:spChg>
        <pc:spChg chg="add">
          <ac:chgData name="Αργυρώ Παπαϊωάννου" userId="e31e19a3-25f3-446a-9c5f-36cb584ac838" providerId="ADAL" clId="{54A709A6-C15B-412E-B026-B37E89968BD2}" dt="2022-04-07T15:14:10.386" v="87" actId="26606"/>
          <ac:spMkLst>
            <pc:docMk/>
            <pc:sldMk cId="3948212310" sldId="258"/>
            <ac:spMk id="39" creationId="{F49775AF-8896-43EE-92C6-83497D6DC56F}"/>
          </ac:spMkLst>
        </pc:spChg>
        <pc:picChg chg="mod">
          <ac:chgData name="Αργυρώ Παπαϊωάννου" userId="e31e19a3-25f3-446a-9c5f-36cb584ac838" providerId="ADAL" clId="{54A709A6-C15B-412E-B026-B37E89968BD2}" dt="2022-04-07T15:14:10.386" v="87" actId="26606"/>
          <ac:picMkLst>
            <pc:docMk/>
            <pc:sldMk cId="3948212310" sldId="258"/>
            <ac:picMk id="5" creationId="{6ED56329-62AD-46AF-8787-C171C0508164}"/>
          </ac:picMkLst>
        </pc:picChg>
      </pc:sldChg>
      <pc:sldChg chg="addSp delSp modSp mod">
        <pc:chgData name="Αργυρώ Παπαϊωάννου" userId="e31e19a3-25f3-446a-9c5f-36cb584ac838" providerId="ADAL" clId="{54A709A6-C15B-412E-B026-B37E89968BD2}" dt="2022-04-07T15:28:17.706" v="240" actId="1076"/>
        <pc:sldMkLst>
          <pc:docMk/>
          <pc:sldMk cId="1492188558" sldId="259"/>
        </pc:sldMkLst>
        <pc:spChg chg="mod">
          <ac:chgData name="Αργυρώ Παπαϊωάννου" userId="e31e19a3-25f3-446a-9c5f-36cb584ac838" providerId="ADAL" clId="{54A709A6-C15B-412E-B026-B37E89968BD2}" dt="2022-04-07T15:28:17.706" v="240" actId="1076"/>
          <ac:spMkLst>
            <pc:docMk/>
            <pc:sldMk cId="1492188558" sldId="259"/>
            <ac:spMk id="2" creationId="{FF38CA69-5757-46FD-B3C8-AFCB2788F972}"/>
          </ac:spMkLst>
        </pc:spChg>
        <pc:spChg chg="del">
          <ac:chgData name="Αργυρώ Παπαϊωάννου" userId="e31e19a3-25f3-446a-9c5f-36cb584ac838" providerId="ADAL" clId="{54A709A6-C15B-412E-B026-B37E89968BD2}" dt="2022-04-07T15:21:17.049" v="105" actId="26606"/>
          <ac:spMkLst>
            <pc:docMk/>
            <pc:sldMk cId="1492188558" sldId="259"/>
            <ac:spMk id="28" creationId="{37C89E4B-3C9F-44B9-8B86-D9E3D112D8EC}"/>
          </ac:spMkLst>
        </pc:spChg>
        <pc:spChg chg="add del">
          <ac:chgData name="Αργυρώ Παπαϊωάννου" userId="e31e19a3-25f3-446a-9c5f-36cb584ac838" providerId="ADAL" clId="{54A709A6-C15B-412E-B026-B37E89968BD2}" dt="2022-04-07T15:21:19.458" v="106" actId="478"/>
          <ac:spMkLst>
            <pc:docMk/>
            <pc:sldMk cId="1492188558" sldId="259"/>
            <ac:spMk id="34" creationId="{1ADB0D53-BACB-62C2-D34C-3453E88D778C}"/>
          </ac:spMkLst>
        </pc:spChg>
        <pc:spChg chg="add">
          <ac:chgData name="Αργυρώ Παπαϊωάννου" userId="e31e19a3-25f3-446a-9c5f-36cb584ac838" providerId="ADAL" clId="{54A709A6-C15B-412E-B026-B37E89968BD2}" dt="2022-04-07T15:21:17.049" v="105" actId="26606"/>
          <ac:spMkLst>
            <pc:docMk/>
            <pc:sldMk cId="1492188558" sldId="259"/>
            <ac:spMk id="37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1:17.049" v="105" actId="26606"/>
          <ac:spMkLst>
            <pc:docMk/>
            <pc:sldMk cId="1492188558" sldId="259"/>
            <ac:spMk id="39" creationId="{D4974D33-8DC5-464E-8C6D-BE58F0669C17}"/>
          </ac:spMkLst>
        </pc:spChg>
        <pc:picChg chg="mod ord">
          <ac:chgData name="Αργυρώ Παπαϊωάννου" userId="e31e19a3-25f3-446a-9c5f-36cb584ac838" providerId="ADAL" clId="{54A709A6-C15B-412E-B026-B37E89968BD2}" dt="2022-04-07T15:21:17.049" v="105" actId="26606"/>
          <ac:picMkLst>
            <pc:docMk/>
            <pc:sldMk cId="1492188558" sldId="259"/>
            <ac:picMk id="17" creationId="{3B635E11-8882-43CB-815F-86B6ED01A9C3}"/>
          </ac:picMkLst>
        </pc:picChg>
        <pc:cxnChg chg="del">
          <ac:chgData name="Αργυρώ Παπαϊωάννου" userId="e31e19a3-25f3-446a-9c5f-36cb584ac838" providerId="ADAL" clId="{54A709A6-C15B-412E-B026-B37E89968BD2}" dt="2022-04-07T15:21:17.049" v="105" actId="26606"/>
          <ac:cxnSpMkLst>
            <pc:docMk/>
            <pc:sldMk cId="1492188558" sldId="259"/>
            <ac:cxnSpMk id="29" creationId="{AA2EAA10-076F-46BD-8F0F-B9A2FB77A85C}"/>
          </ac:cxnSpMkLst>
        </pc:cxnChg>
        <pc:cxnChg chg="del">
          <ac:chgData name="Αργυρώ Παπαϊωάννου" userId="e31e19a3-25f3-446a-9c5f-36cb584ac838" providerId="ADAL" clId="{54A709A6-C15B-412E-B026-B37E89968BD2}" dt="2022-04-07T15:21:17.049" v="105" actId="26606"/>
          <ac:cxnSpMkLst>
            <pc:docMk/>
            <pc:sldMk cId="1492188558" sldId="259"/>
            <ac:cxnSpMk id="30" creationId="{D891E407-403B-4764-86C9-33A56D3BCAA3}"/>
          </ac:cxnSpMkLst>
        </pc:cxnChg>
      </pc:sldChg>
      <pc:sldChg chg="addSp delSp modSp mod setBg">
        <pc:chgData name="Αργυρώ Παπαϊωάννου" userId="e31e19a3-25f3-446a-9c5f-36cb584ac838" providerId="ADAL" clId="{54A709A6-C15B-412E-B026-B37E89968BD2}" dt="2022-04-07T15:28:24.690" v="241" actId="1076"/>
        <pc:sldMkLst>
          <pc:docMk/>
          <pc:sldMk cId="1869712978" sldId="260"/>
        </pc:sldMkLst>
        <pc:spChg chg="mod">
          <ac:chgData name="Αργυρώ Παπαϊωάννου" userId="e31e19a3-25f3-446a-9c5f-36cb584ac838" providerId="ADAL" clId="{54A709A6-C15B-412E-B026-B37E89968BD2}" dt="2022-04-07T15:28:24.690" v="241" actId="1076"/>
          <ac:spMkLst>
            <pc:docMk/>
            <pc:sldMk cId="1869712978" sldId="260"/>
            <ac:spMk id="2" creationId="{BFC6C0AD-3A14-4195-A8DB-B89FBDC5B40E}"/>
          </ac:spMkLst>
        </pc:spChg>
        <pc:spChg chg="add del">
          <ac:chgData name="Αργυρώ Παπαϊωάννου" userId="e31e19a3-25f3-446a-9c5f-36cb584ac838" providerId="ADAL" clId="{54A709A6-C15B-412E-B026-B37E89968BD2}" dt="2022-04-07T15:21:34.649" v="108" actId="478"/>
          <ac:spMkLst>
            <pc:docMk/>
            <pc:sldMk cId="1869712978" sldId="260"/>
            <ac:spMk id="8" creationId="{5BC0DB06-4ADD-54C5-5AA7-4284C416B6B6}"/>
          </ac:spMkLst>
        </pc:spChg>
        <pc:spChg chg="add">
          <ac:chgData name="Αργυρώ Παπαϊωάννου" userId="e31e19a3-25f3-446a-9c5f-36cb584ac838" providerId="ADAL" clId="{54A709A6-C15B-412E-B026-B37E89968BD2}" dt="2022-04-07T15:21:32.008" v="107" actId="26606"/>
          <ac:spMkLst>
            <pc:docMk/>
            <pc:sldMk cId="1869712978" sldId="260"/>
            <ac:spMk id="11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1:32.008" v="107" actId="26606"/>
          <ac:spMkLst>
            <pc:docMk/>
            <pc:sldMk cId="1869712978" sldId="260"/>
            <ac:spMk id="13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1:32.008" v="107" actId="26606"/>
          <ac:picMkLst>
            <pc:docMk/>
            <pc:sldMk cId="1869712978" sldId="260"/>
            <ac:picMk id="4" creationId="{AA18AA75-F53B-482D-BE71-7D960AE346EB}"/>
          </ac:picMkLst>
        </pc:picChg>
      </pc:sldChg>
      <pc:sldChg chg="addSp delSp modSp mod setBg">
        <pc:chgData name="Αργυρώ Παπαϊωάννου" userId="e31e19a3-25f3-446a-9c5f-36cb584ac838" providerId="ADAL" clId="{54A709A6-C15B-412E-B026-B37E89968BD2}" dt="2022-04-07T15:28:44.569" v="244" actId="1076"/>
        <pc:sldMkLst>
          <pc:docMk/>
          <pc:sldMk cId="3016290810" sldId="261"/>
        </pc:sldMkLst>
        <pc:spChg chg="mod">
          <ac:chgData name="Αργυρώ Παπαϊωάννου" userId="e31e19a3-25f3-446a-9c5f-36cb584ac838" providerId="ADAL" clId="{54A709A6-C15B-412E-B026-B37E89968BD2}" dt="2022-04-07T15:28:44.569" v="244" actId="1076"/>
          <ac:spMkLst>
            <pc:docMk/>
            <pc:sldMk cId="3016290810" sldId="261"/>
            <ac:spMk id="2" creationId="{7FB27EC3-CE58-490C-821B-49DC22BC676C}"/>
          </ac:spMkLst>
        </pc:spChg>
        <pc:spChg chg="add del">
          <ac:chgData name="Αργυρώ Παπαϊωάννου" userId="e31e19a3-25f3-446a-9c5f-36cb584ac838" providerId="ADAL" clId="{54A709A6-C15B-412E-B026-B37E89968BD2}" dt="2022-04-07T15:21:47.063" v="110" actId="478"/>
          <ac:spMkLst>
            <pc:docMk/>
            <pc:sldMk cId="3016290810" sldId="261"/>
            <ac:spMk id="8" creationId="{361A33F3-26E0-DFC9-BE17-65D65C468D6B}"/>
          </ac:spMkLst>
        </pc:spChg>
        <pc:spChg chg="add">
          <ac:chgData name="Αργυρώ Παπαϊωάννου" userId="e31e19a3-25f3-446a-9c5f-36cb584ac838" providerId="ADAL" clId="{54A709A6-C15B-412E-B026-B37E89968BD2}" dt="2022-04-07T15:21:42.952" v="109" actId="26606"/>
          <ac:spMkLst>
            <pc:docMk/>
            <pc:sldMk cId="3016290810" sldId="261"/>
            <ac:spMk id="11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1:42.952" v="109" actId="26606"/>
          <ac:spMkLst>
            <pc:docMk/>
            <pc:sldMk cId="3016290810" sldId="261"/>
            <ac:spMk id="13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1:42.952" v="109" actId="26606"/>
          <ac:picMkLst>
            <pc:docMk/>
            <pc:sldMk cId="3016290810" sldId="261"/>
            <ac:picMk id="4" creationId="{0330EAD6-A443-4570-BF52-518B15C86381}"/>
          </ac:picMkLst>
        </pc:picChg>
      </pc:sldChg>
      <pc:sldChg chg="addSp delSp modSp mod setBg">
        <pc:chgData name="Αργυρώ Παπαϊωάννου" userId="e31e19a3-25f3-446a-9c5f-36cb584ac838" providerId="ADAL" clId="{54A709A6-C15B-412E-B026-B37E89968BD2}" dt="2022-04-07T15:28:38.249" v="242" actId="1076"/>
        <pc:sldMkLst>
          <pc:docMk/>
          <pc:sldMk cId="1824911762" sldId="262"/>
        </pc:sldMkLst>
        <pc:spChg chg="mod">
          <ac:chgData name="Αργυρώ Παπαϊωάννου" userId="e31e19a3-25f3-446a-9c5f-36cb584ac838" providerId="ADAL" clId="{54A709A6-C15B-412E-B026-B37E89968BD2}" dt="2022-04-07T15:28:38.249" v="242" actId="1076"/>
          <ac:spMkLst>
            <pc:docMk/>
            <pc:sldMk cId="1824911762" sldId="262"/>
            <ac:spMk id="2" creationId="{FA1FC2F4-DEA9-4ED6-B434-32EFCE2492AF}"/>
          </ac:spMkLst>
        </pc:spChg>
        <pc:spChg chg="add del">
          <ac:chgData name="Αργυρώ Παπαϊωάννου" userId="e31e19a3-25f3-446a-9c5f-36cb584ac838" providerId="ADAL" clId="{54A709A6-C15B-412E-B026-B37E89968BD2}" dt="2022-04-07T15:22:01.727" v="112" actId="478"/>
          <ac:spMkLst>
            <pc:docMk/>
            <pc:sldMk cId="1824911762" sldId="262"/>
            <ac:spMk id="9" creationId="{FC67E48B-4D98-BBF3-773B-342B958312CF}"/>
          </ac:spMkLst>
        </pc:spChg>
        <pc:spChg chg="add">
          <ac:chgData name="Αργυρώ Παπαϊωάννου" userId="e31e19a3-25f3-446a-9c5f-36cb584ac838" providerId="ADAL" clId="{54A709A6-C15B-412E-B026-B37E89968BD2}" dt="2022-04-07T15:21:58.823" v="111" actId="26606"/>
          <ac:spMkLst>
            <pc:docMk/>
            <pc:sldMk cId="1824911762" sldId="262"/>
            <ac:spMk id="12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1:58.823" v="111" actId="26606"/>
          <ac:spMkLst>
            <pc:docMk/>
            <pc:sldMk cId="1824911762" sldId="262"/>
            <ac:spMk id="14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1:58.823" v="111" actId="26606"/>
          <ac:picMkLst>
            <pc:docMk/>
            <pc:sldMk cId="1824911762" sldId="262"/>
            <ac:picMk id="5" creationId="{C4594988-1DE3-477B-A77C-98296108FC56}"/>
          </ac:picMkLst>
        </pc:picChg>
      </pc:sldChg>
      <pc:sldChg chg="addSp delSp modSp mod setBg">
        <pc:chgData name="Αργυρώ Παπαϊωάννου" userId="e31e19a3-25f3-446a-9c5f-36cb584ac838" providerId="ADAL" clId="{54A709A6-C15B-412E-B026-B37E89968BD2}" dt="2022-04-07T15:28:51.741" v="245" actId="1076"/>
        <pc:sldMkLst>
          <pc:docMk/>
          <pc:sldMk cId="1454293638" sldId="263"/>
        </pc:sldMkLst>
        <pc:spChg chg="mod">
          <ac:chgData name="Αργυρώ Παπαϊωάννου" userId="e31e19a3-25f3-446a-9c5f-36cb584ac838" providerId="ADAL" clId="{54A709A6-C15B-412E-B026-B37E89968BD2}" dt="2022-04-07T15:28:51.741" v="245" actId="1076"/>
          <ac:spMkLst>
            <pc:docMk/>
            <pc:sldMk cId="1454293638" sldId="263"/>
            <ac:spMk id="2" creationId="{B6376584-1C91-4E34-872B-80079CF0FB26}"/>
          </ac:spMkLst>
        </pc:spChg>
        <pc:spChg chg="add del">
          <ac:chgData name="Αργυρώ Παπαϊωάννου" userId="e31e19a3-25f3-446a-9c5f-36cb584ac838" providerId="ADAL" clId="{54A709A6-C15B-412E-B026-B37E89968BD2}" dt="2022-04-07T15:22:21.557" v="114" actId="478"/>
          <ac:spMkLst>
            <pc:docMk/>
            <pc:sldMk cId="1454293638" sldId="263"/>
            <ac:spMk id="9" creationId="{5657686A-41B5-CDA5-E724-3412A056F077}"/>
          </ac:spMkLst>
        </pc:spChg>
        <pc:spChg chg="add">
          <ac:chgData name="Αργυρώ Παπαϊωάννου" userId="e31e19a3-25f3-446a-9c5f-36cb584ac838" providerId="ADAL" clId="{54A709A6-C15B-412E-B026-B37E89968BD2}" dt="2022-04-07T15:22:19.373" v="113" actId="26606"/>
          <ac:spMkLst>
            <pc:docMk/>
            <pc:sldMk cId="1454293638" sldId="263"/>
            <ac:spMk id="12" creationId="{2B97F24A-32CE-4C1C-A50D-3016B394DCFB}"/>
          </ac:spMkLst>
        </pc:spChg>
        <pc:spChg chg="add">
          <ac:chgData name="Αργυρώ Παπαϊωάννου" userId="e31e19a3-25f3-446a-9c5f-36cb584ac838" providerId="ADAL" clId="{54A709A6-C15B-412E-B026-B37E89968BD2}" dt="2022-04-07T15:22:19.373" v="113" actId="26606"/>
          <ac:spMkLst>
            <pc:docMk/>
            <pc:sldMk cId="1454293638" sldId="263"/>
            <ac:spMk id="14" creationId="{CD8B4F24-440B-49E9-B85D-733523DC064B}"/>
          </ac:spMkLst>
        </pc:spChg>
        <pc:picChg chg="mod">
          <ac:chgData name="Αργυρώ Παπαϊωάννου" userId="e31e19a3-25f3-446a-9c5f-36cb584ac838" providerId="ADAL" clId="{54A709A6-C15B-412E-B026-B37E89968BD2}" dt="2022-04-07T15:22:19.373" v="113" actId="26606"/>
          <ac:picMkLst>
            <pc:docMk/>
            <pc:sldMk cId="1454293638" sldId="263"/>
            <ac:picMk id="5" creationId="{F05AF5F5-0815-4630-97DE-BBFF9A79A73E}"/>
          </ac:picMkLst>
        </pc:picChg>
      </pc:sldChg>
      <pc:sldChg chg="modSp mod">
        <pc:chgData name="Αργυρώ Παπαϊωάννου" userId="e31e19a3-25f3-446a-9c5f-36cb584ac838" providerId="ADAL" clId="{54A709A6-C15B-412E-B026-B37E89968BD2}" dt="2022-04-07T15:26:24.508" v="201" actId="108"/>
        <pc:sldMkLst>
          <pc:docMk/>
          <pc:sldMk cId="544049419" sldId="264"/>
        </pc:sldMkLst>
        <pc:spChg chg="mod">
          <ac:chgData name="Αργυρώ Παπαϊωάννου" userId="e31e19a3-25f3-446a-9c5f-36cb584ac838" providerId="ADAL" clId="{54A709A6-C15B-412E-B026-B37E89968BD2}" dt="2022-04-07T15:26:24.508" v="201" actId="108"/>
          <ac:spMkLst>
            <pc:docMk/>
            <pc:sldMk cId="544049419" sldId="264"/>
            <ac:spMk id="2" creationId="{469D1B05-E680-421F-8027-50E6E39D3373}"/>
          </ac:spMkLst>
        </pc:spChg>
      </pc:sldChg>
      <pc:sldChg chg="addSp modSp mod setBg">
        <pc:chgData name="Αργυρώ Παπαϊωάννου" userId="e31e19a3-25f3-446a-9c5f-36cb584ac838" providerId="ADAL" clId="{54A709A6-C15B-412E-B026-B37E89968BD2}" dt="2022-04-07T15:29:04.082" v="246" actId="1076"/>
        <pc:sldMkLst>
          <pc:docMk/>
          <pc:sldMk cId="2170640397" sldId="265"/>
        </pc:sldMkLst>
        <pc:spChg chg="mod">
          <ac:chgData name="Αργυρώ Παπαϊωάννου" userId="e31e19a3-25f3-446a-9c5f-36cb584ac838" providerId="ADAL" clId="{54A709A6-C15B-412E-B026-B37E89968BD2}" dt="2022-04-07T15:29:04.082" v="246" actId="1076"/>
          <ac:spMkLst>
            <pc:docMk/>
            <pc:sldMk cId="2170640397" sldId="265"/>
            <ac:spMk id="2" creationId="{83970390-60B6-49C5-90DF-17D40FEC8806}"/>
          </ac:spMkLst>
        </pc:spChg>
        <pc:spChg chg="mod">
          <ac:chgData name="Αργυρώ Παπαϊωάννου" userId="e31e19a3-25f3-446a-9c5f-36cb584ac838" providerId="ADAL" clId="{54A709A6-C15B-412E-B026-B37E89968BD2}" dt="2022-04-07T15:26:29.350" v="206" actId="108"/>
          <ac:spMkLst>
            <pc:docMk/>
            <pc:sldMk cId="2170640397" sldId="265"/>
            <ac:spMk id="3" creationId="{DCFCC7A5-EE31-47EC-ACFC-57AB553A6460}"/>
          </ac:spMkLst>
        </pc:spChg>
        <pc:spChg chg="add">
          <ac:chgData name="Αργυρώ Παπαϊωάννου" userId="e31e19a3-25f3-446a-9c5f-36cb584ac838" providerId="ADAL" clId="{54A709A6-C15B-412E-B026-B37E89968BD2}" dt="2022-04-07T15:22:42.300" v="116" actId="26606"/>
          <ac:spMkLst>
            <pc:docMk/>
            <pc:sldMk cId="2170640397" sldId="265"/>
            <ac:spMk id="10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2:42.300" v="116" actId="26606"/>
          <ac:spMkLst>
            <pc:docMk/>
            <pc:sldMk cId="2170640397" sldId="265"/>
            <ac:spMk id="12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2:42.300" v="116" actId="26606"/>
          <ac:picMkLst>
            <pc:docMk/>
            <pc:sldMk cId="2170640397" sldId="265"/>
            <ac:picMk id="5" creationId="{558D0239-D44B-48E5-8937-4EF3CC26DC9C}"/>
          </ac:picMkLst>
        </pc:picChg>
      </pc:sldChg>
      <pc:sldChg chg="addSp delSp modSp mod setBg">
        <pc:chgData name="Αργυρώ Παπαϊωάννου" userId="e31e19a3-25f3-446a-9c5f-36cb584ac838" providerId="ADAL" clId="{54A709A6-C15B-412E-B026-B37E89968BD2}" dt="2022-04-07T15:29:20.215" v="260" actId="20577"/>
        <pc:sldMkLst>
          <pc:docMk/>
          <pc:sldMk cId="775701286" sldId="266"/>
        </pc:sldMkLst>
        <pc:spChg chg="mod ord">
          <ac:chgData name="Αργυρώ Παπαϊωάννου" userId="e31e19a3-25f3-446a-9c5f-36cb584ac838" providerId="ADAL" clId="{54A709A6-C15B-412E-B026-B37E89968BD2}" dt="2022-04-07T15:29:20.215" v="260" actId="20577"/>
          <ac:spMkLst>
            <pc:docMk/>
            <pc:sldMk cId="775701286" sldId="266"/>
            <ac:spMk id="3" creationId="{179CE419-C1F7-492B-ABA7-41675A5C0C67}"/>
          </ac:spMkLst>
        </pc:spChg>
        <pc:spChg chg="add">
          <ac:chgData name="Αργυρώ Παπαϊωάννου" userId="e31e19a3-25f3-446a-9c5f-36cb584ac838" providerId="ADAL" clId="{54A709A6-C15B-412E-B026-B37E89968BD2}" dt="2022-04-07T15:24:00.407" v="160" actId="26606"/>
          <ac:spMkLst>
            <pc:docMk/>
            <pc:sldMk cId="775701286" sldId="266"/>
            <ac:spMk id="9" creationId="{B1595A09-E336-4D1B-9B3A-06A2287A54E2}"/>
          </ac:spMkLst>
        </pc:spChg>
        <pc:spChg chg="add">
          <ac:chgData name="Αργυρώ Παπαϊωάννου" userId="e31e19a3-25f3-446a-9c5f-36cb584ac838" providerId="ADAL" clId="{54A709A6-C15B-412E-B026-B37E89968BD2}" dt="2022-04-07T15:24:00.407" v="160" actId="26606"/>
          <ac:spMkLst>
            <pc:docMk/>
            <pc:sldMk cId="775701286" sldId="266"/>
            <ac:spMk id="11" creationId="{3540989C-C7B8-473B-BF87-6F2DA6A90006}"/>
          </ac:spMkLst>
        </pc:spChg>
        <pc:picChg chg="add mod">
          <ac:chgData name="Αργυρώ Παπαϊωάννου" userId="e31e19a3-25f3-446a-9c5f-36cb584ac838" providerId="ADAL" clId="{54A709A6-C15B-412E-B026-B37E89968BD2}" dt="2022-04-07T15:24:00.407" v="160" actId="26606"/>
          <ac:picMkLst>
            <pc:docMk/>
            <pc:sldMk cId="775701286" sldId="266"/>
            <ac:picMk id="4" creationId="{FAB9928B-7AAB-44A3-9560-BE9E5E26D3F9}"/>
          </ac:picMkLst>
        </pc:picChg>
        <pc:picChg chg="del mod">
          <ac:chgData name="Αργυρώ Παπαϊωάννου" userId="e31e19a3-25f3-446a-9c5f-36cb584ac838" providerId="ADAL" clId="{54A709A6-C15B-412E-B026-B37E89968BD2}" dt="2022-04-07T15:10:35.047" v="46" actId="478"/>
          <ac:picMkLst>
            <pc:docMk/>
            <pc:sldMk cId="775701286" sldId="266"/>
            <ac:picMk id="5" creationId="{EA15EBD8-4D0E-44F3-B139-A401EE79A0DA}"/>
          </ac:picMkLst>
        </pc:picChg>
      </pc:sldChg>
      <pc:sldChg chg="addSp modSp mod setBg">
        <pc:chgData name="Αργυρώ Παπαϊωάννου" userId="e31e19a3-25f3-446a-9c5f-36cb584ac838" providerId="ADAL" clId="{54A709A6-C15B-412E-B026-B37E89968BD2}" dt="2022-04-07T15:29:31.577" v="262" actId="14100"/>
        <pc:sldMkLst>
          <pc:docMk/>
          <pc:sldMk cId="2506631627" sldId="267"/>
        </pc:sldMkLst>
        <pc:spChg chg="mod">
          <ac:chgData name="Αργυρώ Παπαϊωάννου" userId="e31e19a3-25f3-446a-9c5f-36cb584ac838" providerId="ADAL" clId="{54A709A6-C15B-412E-B026-B37E89968BD2}" dt="2022-04-07T15:29:31.577" v="262" actId="14100"/>
          <ac:spMkLst>
            <pc:docMk/>
            <pc:sldMk cId="2506631627" sldId="267"/>
            <ac:spMk id="3" creationId="{FCFF933B-8B4C-414C-AC0F-AEFED2811B35}"/>
          </ac:spMkLst>
        </pc:spChg>
        <pc:spChg chg="add">
          <ac:chgData name="Αργυρώ Παπαϊωάννου" userId="e31e19a3-25f3-446a-9c5f-36cb584ac838" providerId="ADAL" clId="{54A709A6-C15B-412E-B026-B37E89968BD2}" dt="2022-04-07T15:24:08.305" v="161" actId="26606"/>
          <ac:spMkLst>
            <pc:docMk/>
            <pc:sldMk cId="2506631627" sldId="267"/>
            <ac:spMk id="10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4:08.305" v="161" actId="26606"/>
          <ac:spMkLst>
            <pc:docMk/>
            <pc:sldMk cId="2506631627" sldId="267"/>
            <ac:spMk id="12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4:08.305" v="161" actId="26606"/>
          <ac:picMkLst>
            <pc:docMk/>
            <pc:sldMk cId="2506631627" sldId="267"/>
            <ac:picMk id="5" creationId="{293BF95B-948D-405B-A08B-505602481C90}"/>
          </ac:picMkLst>
        </pc:picChg>
      </pc:sldChg>
      <pc:sldChg chg="addSp modSp mod setBg">
        <pc:chgData name="Αργυρώ Παπαϊωάννου" userId="e31e19a3-25f3-446a-9c5f-36cb584ac838" providerId="ADAL" clId="{54A709A6-C15B-412E-B026-B37E89968BD2}" dt="2022-04-07T15:26:55.403" v="221" actId="108"/>
        <pc:sldMkLst>
          <pc:docMk/>
          <pc:sldMk cId="2068658226" sldId="268"/>
        </pc:sldMkLst>
        <pc:spChg chg="mod">
          <ac:chgData name="Αργυρώ Παπαϊωάννου" userId="e31e19a3-25f3-446a-9c5f-36cb584ac838" providerId="ADAL" clId="{54A709A6-C15B-412E-B026-B37E89968BD2}" dt="2022-04-07T15:26:55.403" v="221" actId="108"/>
          <ac:spMkLst>
            <pc:docMk/>
            <pc:sldMk cId="2068658226" sldId="268"/>
            <ac:spMk id="3" creationId="{821D5F99-7101-4F0A-84C9-DCF6C5A3FFDC}"/>
          </ac:spMkLst>
        </pc:spChg>
        <pc:spChg chg="add">
          <ac:chgData name="Αργυρώ Παπαϊωάννου" userId="e31e19a3-25f3-446a-9c5f-36cb584ac838" providerId="ADAL" clId="{54A709A6-C15B-412E-B026-B37E89968BD2}" dt="2022-04-07T15:24:14.144" v="162" actId="26606"/>
          <ac:spMkLst>
            <pc:docMk/>
            <pc:sldMk cId="2068658226" sldId="268"/>
            <ac:spMk id="10" creationId="{F13C74B1-5B17-4795-BED0-7140497B445A}"/>
          </ac:spMkLst>
        </pc:spChg>
        <pc:spChg chg="add">
          <ac:chgData name="Αργυρώ Παπαϊωάννου" userId="e31e19a3-25f3-446a-9c5f-36cb584ac838" providerId="ADAL" clId="{54A709A6-C15B-412E-B026-B37E89968BD2}" dt="2022-04-07T15:24:14.144" v="162" actId="26606"/>
          <ac:spMkLst>
            <pc:docMk/>
            <pc:sldMk cId="2068658226" sldId="268"/>
            <ac:spMk id="12" creationId="{D4974D33-8DC5-464E-8C6D-BE58F0669C17}"/>
          </ac:spMkLst>
        </pc:spChg>
        <pc:picChg chg="mod">
          <ac:chgData name="Αργυρώ Παπαϊωάννου" userId="e31e19a3-25f3-446a-9c5f-36cb584ac838" providerId="ADAL" clId="{54A709A6-C15B-412E-B026-B37E89968BD2}" dt="2022-04-07T15:24:14.144" v="162" actId="26606"/>
          <ac:picMkLst>
            <pc:docMk/>
            <pc:sldMk cId="2068658226" sldId="268"/>
            <ac:picMk id="5" creationId="{68CDFD59-B304-4EFB-BA7F-2C7AD5EBCBA8}"/>
          </ac:picMkLst>
        </pc:picChg>
      </pc:sldChg>
      <pc:sldChg chg="addSp delSp modSp del mod">
        <pc:chgData name="Αργυρώ Παπαϊωάννου" userId="e31e19a3-25f3-446a-9c5f-36cb584ac838" providerId="ADAL" clId="{54A709A6-C15B-412E-B026-B37E89968BD2}" dt="2022-04-07T15:21:00.060" v="104" actId="47"/>
        <pc:sldMkLst>
          <pc:docMk/>
          <pc:sldMk cId="3318417407" sldId="269"/>
        </pc:sldMkLst>
        <pc:spChg chg="mod">
          <ac:chgData name="Αργυρώ Παπαϊωάννου" userId="e31e19a3-25f3-446a-9c5f-36cb584ac838" providerId="ADAL" clId="{54A709A6-C15B-412E-B026-B37E89968BD2}" dt="2022-04-07T15:14:41.836" v="88" actId="26606"/>
          <ac:spMkLst>
            <pc:docMk/>
            <pc:sldMk cId="3318417407" sldId="269"/>
            <ac:spMk id="2" creationId="{7C540442-E26E-466C-AE13-3E7D42667775}"/>
          </ac:spMkLst>
        </pc:spChg>
        <pc:spChg chg="add del mod">
          <ac:chgData name="Αργυρώ Παπαϊωάννου" userId="e31e19a3-25f3-446a-9c5f-36cb584ac838" providerId="ADAL" clId="{54A709A6-C15B-412E-B026-B37E89968BD2}" dt="2022-04-07T15:20:23.035" v="99" actId="478"/>
          <ac:spMkLst>
            <pc:docMk/>
            <pc:sldMk cId="3318417407" sldId="269"/>
            <ac:spMk id="4" creationId="{74519521-D3AE-4948-A4D4-ECDCBC994BA9}"/>
          </ac:spMkLst>
        </pc:spChg>
        <pc:spChg chg="del">
          <ac:chgData name="Αργυρώ Παπαϊωάννου" userId="e31e19a3-25f3-446a-9c5f-36cb584ac838" providerId="ADAL" clId="{54A709A6-C15B-412E-B026-B37E89968BD2}" dt="2022-04-07T15:14:41.836" v="88" actId="26606"/>
          <ac:spMkLst>
            <pc:docMk/>
            <pc:sldMk cId="3318417407" sldId="269"/>
            <ac:spMk id="38" creationId="{665DBBEF-238B-476B-96AB-8AAC3224ECEA}"/>
          </ac:spMkLst>
        </pc:spChg>
        <pc:spChg chg="del">
          <ac:chgData name="Αργυρώ Παπαϊωάννου" userId="e31e19a3-25f3-446a-9c5f-36cb584ac838" providerId="ADAL" clId="{54A709A6-C15B-412E-B026-B37E89968BD2}" dt="2022-04-07T15:14:41.836" v="88" actId="26606"/>
          <ac:spMkLst>
            <pc:docMk/>
            <pc:sldMk cId="3318417407" sldId="269"/>
            <ac:spMk id="40" creationId="{3FCFB1DE-0B7E-48CC-BA90-B2AB0889F9D6}"/>
          </ac:spMkLst>
        </pc:spChg>
        <pc:spChg chg="add">
          <ac:chgData name="Αργυρώ Παπαϊωάννου" userId="e31e19a3-25f3-446a-9c5f-36cb584ac838" providerId="ADAL" clId="{54A709A6-C15B-412E-B026-B37E89968BD2}" dt="2022-04-07T15:14:41.836" v="88" actId="26606"/>
          <ac:spMkLst>
            <pc:docMk/>
            <pc:sldMk cId="3318417407" sldId="269"/>
            <ac:spMk id="45" creationId="{665DBBEF-238B-476B-96AB-8AAC3224ECEA}"/>
          </ac:spMkLst>
        </pc:spChg>
        <pc:spChg chg="add">
          <ac:chgData name="Αργυρώ Παπαϊωάννου" userId="e31e19a3-25f3-446a-9c5f-36cb584ac838" providerId="ADAL" clId="{54A709A6-C15B-412E-B026-B37E89968BD2}" dt="2022-04-07T15:14:41.836" v="88" actId="26606"/>
          <ac:spMkLst>
            <pc:docMk/>
            <pc:sldMk cId="3318417407" sldId="269"/>
            <ac:spMk id="47" creationId="{3FCFB1DE-0B7E-48CC-BA90-B2AB0889F9D6}"/>
          </ac:spMkLst>
        </pc:spChg>
        <pc:picChg chg="del">
          <ac:chgData name="Αργυρώ Παπαϊωάννου" userId="e31e19a3-25f3-446a-9c5f-36cb584ac838" providerId="ADAL" clId="{54A709A6-C15B-412E-B026-B37E89968BD2}" dt="2022-04-07T15:14:55.864" v="90" actId="21"/>
          <ac:picMkLst>
            <pc:docMk/>
            <pc:sldMk cId="3318417407" sldId="269"/>
            <ac:picMk id="5" creationId="{23CC70FB-6CFE-4F56-9D73-83A15883EFB0}"/>
          </ac:picMkLst>
        </pc:picChg>
      </pc:sldChg>
      <pc:sldChg chg="addSp delSp modSp add mod">
        <pc:chgData name="Αργυρώ Παπαϊωάννου" userId="e31e19a3-25f3-446a-9c5f-36cb584ac838" providerId="ADAL" clId="{54A709A6-C15B-412E-B026-B37E89968BD2}" dt="2022-04-07T15:28:08.989" v="239" actId="1076"/>
        <pc:sldMkLst>
          <pc:docMk/>
          <pc:sldMk cId="4186414454" sldId="270"/>
        </pc:sldMkLst>
        <pc:spChg chg="mod">
          <ac:chgData name="Αργυρώ Παπαϊωάννου" userId="e31e19a3-25f3-446a-9c5f-36cb584ac838" providerId="ADAL" clId="{54A709A6-C15B-412E-B026-B37E89968BD2}" dt="2022-04-07T15:28:08.989" v="239" actId="1076"/>
          <ac:spMkLst>
            <pc:docMk/>
            <pc:sldMk cId="4186414454" sldId="270"/>
            <ac:spMk id="2" creationId="{EBA0F9BD-E94F-4CFF-B232-521AFDC95F16}"/>
          </ac:spMkLst>
        </pc:spChg>
        <pc:picChg chg="add del mod">
          <ac:chgData name="Αργυρώ Παπαϊωάννου" userId="e31e19a3-25f3-446a-9c5f-36cb584ac838" providerId="ADAL" clId="{54A709A6-C15B-412E-B026-B37E89968BD2}" dt="2022-04-07T15:19:58.262" v="96" actId="14826"/>
          <ac:picMkLst>
            <pc:docMk/>
            <pc:sldMk cId="4186414454" sldId="270"/>
            <ac:picMk id="5" creationId="{6ED56329-62AD-46AF-8787-C171C0508164}"/>
          </ac:picMkLst>
        </pc:picChg>
        <pc:picChg chg="add del mod">
          <ac:chgData name="Αργυρώ Παπαϊωάννου" userId="e31e19a3-25f3-446a-9c5f-36cb584ac838" providerId="ADAL" clId="{54A709A6-C15B-412E-B026-B37E89968BD2}" dt="2022-04-07T15:15:01.605" v="93"/>
          <ac:picMkLst>
            <pc:docMk/>
            <pc:sldMk cId="4186414454" sldId="270"/>
            <ac:picMk id="6" creationId="{CBFD8918-DAC6-4B25-B79E-96EF3924F34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54813E4-6901-40D5-B30A-100CA6DA9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9F7ACE2D-A052-4C85-8CA8-DFEDC6A3E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C295767-5CDA-4F02-9E24-FE226623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BA21EA-6BFB-4C0B-8D32-753A70D1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0916F26-9978-453A-85EC-E7CE2C85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43835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747B53A-5E7D-4155-8E0C-FA929D2B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DA802743-573D-44FD-B7D7-CCDBA076B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C083279-2165-458B-B056-F07E136F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A4EB835-0BF9-4B92-8BB5-4743A26E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48B36C4-A4CC-47ED-AFB4-776E9873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556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1E3BFBBE-CB2E-4AD3-B5A3-F6DF7331B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7332729-C103-446F-A351-F5F6C2DAE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0AA9A64-D3DD-405E-991B-0AFAF40A2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C80C772-1EEB-47B2-910D-13CE5217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6B80BE6-F0BA-4006-89D0-C1911B99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7099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C29A641-3BB6-4159-AAD2-7C46FDEF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801D98C-BCDC-43CE-A6FA-E58C33379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3413659-45D0-4A35-BC39-56F62C1B9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936F531-42B9-408D-9B3B-F5D19554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FDEEFAE-D71C-4558-849C-7B2E20C9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8256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F51E718-184C-43B7-8D6E-C42E91A75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F737C46-46E1-4CFA-93AE-FEF21015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DF37558-76D1-42F9-A94C-E609DEEA7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4018AD2-0188-4B41-8A9C-2E387A53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BB886CA-B9DA-4DDE-8399-CB8A4961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307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2B1AE0F-4546-4086-A105-C2DAA2545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2623AD6-A9C1-43D7-A25A-A00B85F0B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206537C-C5A9-4FB7-AF1A-02192430F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5136272-C8F1-40BC-84A3-7FCF41060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BCE0BFF-642A-4F1C-8007-813E92AF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60A8C80C-7051-4BC8-BFA7-66867AF1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30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62C36FA-12C0-4E91-9228-452B21F2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280F36D-3403-4B08-A6C8-4C0A36B0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5D67871-4A65-4F6E-80DB-35B0A1037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D08C2007-F258-4E75-A4C7-651D53692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0B4B1CA-21EE-4419-9E7B-780287C52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FC5146DB-FF0B-4A90-9930-3BFF96A0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0C72E232-04FB-4202-8A5D-CA490014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8E9E9A8E-A7A3-4650-9156-8E40D265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257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7FC12E7-F483-43C5-9D85-22C54C37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EFB7792-5561-457C-BB2D-7EA0E5E41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CFDD8E2-0ACF-4921-9074-845D70630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7F52C70-4FBB-4C39-B0FF-98D6E963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180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658180B-3012-4085-B8E3-C752EAC2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FA80708F-F264-4C1A-8700-08536317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6F86B0F3-62A8-49CC-9077-349C586D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3302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D3502A6-C5BA-42AF-B6D7-CCF0F47B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38DAEAA-9BC1-4355-8367-D67322BB5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13154FE4-78EE-42C8-9173-6833CE2E2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0874E2C-0FD4-4B11-8592-4EC1447F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F95AA84-57B5-4A3E-BF5A-66D6BAEA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E2180B8-4B1A-459D-98FF-7F884EDB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0205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7A6E81-2CE4-4573-84A3-E3C4085C2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633FB493-E1DC-476E-83B3-1586709EE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C7DC9BD-37AB-450B-B5E3-7BB9537B2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6C91FE4-4ED6-40CA-B5B9-768DE8B08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2784B89-B92D-4AB7-810E-8AE4874E7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915E2E3-9D04-4E1B-B06C-605837972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738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D11F0A8-A97F-4888-B8A6-988A8CB2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B92C81D-4D50-409E-92AC-D20EC7D34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66067B8-09CC-436A-8A97-8E17D791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64932-E22D-41BD-BF85-822AD416846B}" type="datetimeFigureOut">
              <a:rPr lang="el-GR" smtClean="0"/>
              <a:t>7/4/2022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163BB41-D9DB-438B-B634-B888A29D7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7EA9E3D-ACC8-4C37-AFA1-F1CEFC3DA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82CD1-A51D-4073-B77D-98F702A958C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243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353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Τίτλος 1">
            <a:extLst>
              <a:ext uri="{FF2B5EF4-FFF2-40B4-BE49-F238E27FC236}">
                <a16:creationId xmlns:a16="http://schemas.microsoft.com/office/drawing/2014/main" id="{67CD0AFC-A57D-4B1A-9713-D65EEF9C9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77356"/>
            <a:ext cx="9966960" cy="1560320"/>
          </a:xfrm>
        </p:spPr>
        <p:txBody>
          <a:bodyPr>
            <a:normAutofit/>
          </a:bodyPr>
          <a:lstStyle/>
          <a:p>
            <a:r>
              <a:rPr lang="el-GR" sz="4900" dirty="0">
                <a:solidFill>
                  <a:srgbClr val="353858"/>
                </a:solidFill>
              </a:rPr>
              <a:t>Ποιους επηρεάζει αυτός ο μεγάλος όγκος σκουπιδιών;</a:t>
            </a:r>
          </a:p>
        </p:txBody>
      </p:sp>
      <p:pic>
        <p:nvPicPr>
          <p:cNvPr id="5" name="Εικόνα 4" descr="Εικόνα που περιέχει υπαίθριος, ουρανός, φύση&#10;&#10;Περιγραφή που δημιουργήθηκε αυτόματα">
            <a:extLst>
              <a:ext uri="{FF2B5EF4-FFF2-40B4-BE49-F238E27FC236}">
                <a16:creationId xmlns:a16="http://schemas.microsoft.com/office/drawing/2014/main" id="{B3E5878F-2CC0-41AE-BC30-AC943062F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97" r="1" b="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49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69D1B05-E680-421F-8027-50E6E39D3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109" y="612057"/>
            <a:ext cx="10515600" cy="1325563"/>
          </a:xfrm>
        </p:spPr>
        <p:txBody>
          <a:bodyPr/>
          <a:lstStyle/>
          <a:p>
            <a:r>
              <a:rPr lang="el-GR" sz="3200" dirty="0"/>
              <a:t>Οι</a:t>
            </a:r>
            <a:r>
              <a:rPr lang="el-GR" dirty="0">
                <a:solidFill>
                  <a:srgbClr val="353858"/>
                </a:solidFill>
              </a:rPr>
              <a:t> </a:t>
            </a:r>
            <a:r>
              <a:rPr lang="el-GR" sz="3200" dirty="0"/>
              <a:t>κάδοι</a:t>
            </a:r>
            <a:r>
              <a:rPr lang="el-GR" dirty="0">
                <a:solidFill>
                  <a:srgbClr val="353858"/>
                </a:solidFill>
              </a:rPr>
              <a:t> </a:t>
            </a:r>
            <a:r>
              <a:rPr lang="el-GR" sz="3200" dirty="0"/>
              <a:t>δεν</a:t>
            </a:r>
            <a:r>
              <a:rPr lang="el-GR" dirty="0">
                <a:solidFill>
                  <a:srgbClr val="353858"/>
                </a:solidFill>
              </a:rPr>
              <a:t> </a:t>
            </a:r>
            <a:r>
              <a:rPr lang="el-GR" sz="3200" dirty="0"/>
              <a:t>αρκούν</a:t>
            </a:r>
            <a:r>
              <a:rPr lang="el-GR" dirty="0">
                <a:solidFill>
                  <a:srgbClr val="353858"/>
                </a:solidFill>
              </a:rPr>
              <a:t> </a:t>
            </a:r>
            <a:r>
              <a:rPr lang="el-GR" sz="3200" dirty="0"/>
              <a:t>πια!!!!</a:t>
            </a:r>
          </a:p>
        </p:txBody>
      </p:sp>
      <p:pic>
        <p:nvPicPr>
          <p:cNvPr id="5" name="Θέση περιεχομένου 4" descr="Εικόνα που περιέχει κείμενο, χλόη, ουρανός, υπαίθριος&#10;&#10;Περιγραφή που δημιουργήθηκε αυτόματα">
            <a:extLst>
              <a:ext uri="{FF2B5EF4-FFF2-40B4-BE49-F238E27FC236}">
                <a16:creationId xmlns:a16="http://schemas.microsoft.com/office/drawing/2014/main" id="{C7C73F31-D549-426F-9AE7-DC894B31A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88672"/>
            <a:ext cx="6394704" cy="3908827"/>
          </a:xfrm>
        </p:spPr>
      </p:pic>
    </p:spTree>
    <p:extLst>
      <p:ext uri="{BB962C8B-B14F-4D97-AF65-F5344CB8AC3E}">
        <p14:creationId xmlns:p14="http://schemas.microsoft.com/office/powerpoint/2010/main" val="54404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3970390-60B6-49C5-90DF-17D40FEC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39" y="172124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l-GR" sz="3600" dirty="0"/>
              <a:t>Οι συνέπειες στον πλανήτη είναι ότι</a:t>
            </a:r>
            <a:br>
              <a:rPr lang="el-GR" sz="3400" dirty="0">
                <a:latin typeface="FordsFolly"/>
              </a:rPr>
            </a:br>
            <a:br>
              <a:rPr lang="el-GR" sz="3400" dirty="0">
                <a:latin typeface="FordsFolly"/>
              </a:rPr>
            </a:br>
            <a:endParaRPr lang="el-GR" sz="3400" dirty="0">
              <a:latin typeface="FordsFolly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FCC7A5-EE31-47EC-ACFC-57AB553A6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3200" dirty="0">
                <a:latin typeface="+mj-lt"/>
                <a:ea typeface="+mj-ea"/>
                <a:cs typeface="+mj-cs"/>
              </a:rPr>
              <a:t>δεν παράγει πια φρέσκα τρόφιμα, όπως παλιά</a:t>
            </a:r>
          </a:p>
          <a:p>
            <a:endParaRPr lang="el-GR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Εικόνα 4" descr="Εικόνα που περιέχει υπαίθριος, φρούτο, φυτό&#10;&#10;Περιγραφή που δημιουργήθηκε αυτόματα">
            <a:extLst>
              <a:ext uri="{FF2B5EF4-FFF2-40B4-BE49-F238E27FC236}">
                <a16:creationId xmlns:a16="http://schemas.microsoft.com/office/drawing/2014/main" id="{558D0239-D44B-48E5-8937-4EF3CC26D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4" r="1242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0640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3" descr="Εικόνα που περιέχει υπαίθριος, φύση, καπνός, βουνό&#10;&#10;Περιγραφή που δημιουργήθηκε αυτόματα">
            <a:extLst>
              <a:ext uri="{FF2B5EF4-FFF2-40B4-BE49-F238E27FC236}">
                <a16:creationId xmlns:a16="http://schemas.microsoft.com/office/drawing/2014/main" id="{FAB9928B-7AAB-44A3-9560-BE9E5E26D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78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79CE419-C1F7-492B-ABA7-41675A5C0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3200" dirty="0">
                <a:latin typeface="+mj-lt"/>
                <a:ea typeface="+mj-ea"/>
                <a:cs typeface="+mj-cs"/>
              </a:rPr>
              <a:t>δεν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παράγει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καθαρό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αέρα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.....όπως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έκανε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κάποτε</a:t>
            </a:r>
          </a:p>
          <a:p>
            <a:endParaRPr lang="el-GR" sz="2200" dirty="0"/>
          </a:p>
        </p:txBody>
      </p:sp>
    </p:spTree>
    <p:extLst>
      <p:ext uri="{BB962C8B-B14F-4D97-AF65-F5344CB8AC3E}">
        <p14:creationId xmlns:p14="http://schemas.microsoft.com/office/powerpoint/2010/main" val="77570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CFF933B-8B4C-414C-AC0F-AEFED2811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l-GR" sz="3200" dirty="0">
                <a:latin typeface="+mj-lt"/>
                <a:ea typeface="+mj-ea"/>
                <a:cs typeface="+mj-cs"/>
              </a:rPr>
              <a:t>οι άνθρωποι αρρωσταίνουν πιο συχνά</a:t>
            </a:r>
          </a:p>
          <a:p>
            <a:endParaRPr lang="el-GR" sz="2200" dirty="0"/>
          </a:p>
        </p:txBody>
      </p:sp>
      <p:pic>
        <p:nvPicPr>
          <p:cNvPr id="5" name="Εικόνα 4" descr="Εικόνα που περιέχει άτομο, εσωτερικό, κρεβάτι, κορίτσι&#10;&#10;Περιγραφή που δημιουργήθηκε αυτόματα">
            <a:extLst>
              <a:ext uri="{FF2B5EF4-FFF2-40B4-BE49-F238E27FC236}">
                <a16:creationId xmlns:a16="http://schemas.microsoft.com/office/drawing/2014/main" id="{293BF95B-948D-405B-A08B-505602481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r="3802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663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21D5F99-7101-4F0A-84C9-DCF6C5A3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662" y="2996290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3200" dirty="0">
                <a:latin typeface="+mj-lt"/>
                <a:ea typeface="+mj-ea"/>
                <a:cs typeface="+mj-cs"/>
              </a:rPr>
              <a:t>Τα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ζώα</a:t>
            </a:r>
            <a:r>
              <a:rPr lang="el-GR" sz="2200" dirty="0">
                <a:latin typeface="+mj-lt"/>
                <a:ea typeface="+mj-ea"/>
                <a:cs typeface="+mj-cs"/>
              </a:rPr>
              <a:t> </a:t>
            </a:r>
            <a:r>
              <a:rPr lang="el-GR" sz="3200" dirty="0">
                <a:latin typeface="+mj-lt"/>
                <a:ea typeface="+mj-ea"/>
                <a:cs typeface="+mj-cs"/>
              </a:rPr>
              <a:t>μειώνονται...</a:t>
            </a:r>
          </a:p>
          <a:p>
            <a:endParaRPr lang="el-GR" sz="2200" dirty="0"/>
          </a:p>
        </p:txBody>
      </p:sp>
      <p:pic>
        <p:nvPicPr>
          <p:cNvPr id="5" name="Εικόνα 4" descr="Εικόνα που περιέχει κείμενο, θηλαστικό, διαφορετικός, γάτα&#10;&#10;Περιγραφή που δημιουργήθηκε αυτόματα">
            <a:extLst>
              <a:ext uri="{FF2B5EF4-FFF2-40B4-BE49-F238E27FC236}">
                <a16:creationId xmlns:a16="http://schemas.microsoft.com/office/drawing/2014/main" id="{68CDFD59-B304-4EFB-BA7F-2C7AD5EBC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5" r="282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865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9354300-6E6A-4BE4-AC32-4DAE2583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9529" y="3462812"/>
            <a:ext cx="2318072" cy="5455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Τα </a:t>
            </a:r>
            <a:r>
              <a:rPr lang="en-US" sz="3200" dirty="0" err="1"/>
              <a:t>δάση</a:t>
            </a:r>
            <a:r>
              <a:rPr lang="el-GR" sz="3200" dirty="0"/>
              <a:t>!</a:t>
            </a:r>
            <a:endParaRPr lang="en-US" sz="3200" dirty="0"/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δέντρο, χλόη, υπαίθριος, φυτό&#10;&#10;Περιγραφή που δημιουργήθηκε αυτόματα">
            <a:extLst>
              <a:ext uri="{FF2B5EF4-FFF2-40B4-BE49-F238E27FC236}">
                <a16:creationId xmlns:a16="http://schemas.microsoft.com/office/drawing/2014/main" id="{E690C70E-D209-4693-9D8A-3DCDF4560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1238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1DEF3-FB5E-4FE9-8177-DAA2301124B5}"/>
              </a:ext>
            </a:extLst>
          </p:cNvPr>
          <p:cNvSpPr txBox="1"/>
          <p:nvPr/>
        </p:nvSpPr>
        <p:spPr>
          <a:xfrm>
            <a:off x="421716" y="2810414"/>
            <a:ext cx="4713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>
                <a:latin typeface="+mj-lt"/>
                <a:ea typeface="+mj-ea"/>
                <a:cs typeface="+mj-cs"/>
              </a:rPr>
              <a:t>Ολόκληρο τ</a:t>
            </a:r>
            <a:r>
              <a:rPr lang="en-US" sz="3200" dirty="0">
                <a:latin typeface="+mj-lt"/>
                <a:ea typeface="+mj-ea"/>
                <a:cs typeface="+mj-cs"/>
              </a:rPr>
              <a:t>ο πε</a:t>
            </a:r>
            <a:r>
              <a:rPr lang="el-GR" sz="3200" dirty="0" err="1">
                <a:latin typeface="+mj-lt"/>
                <a:ea typeface="+mj-ea"/>
                <a:cs typeface="+mj-cs"/>
              </a:rPr>
              <a:t>ρι</a:t>
            </a:r>
            <a:r>
              <a:rPr lang="en-US" sz="3200" dirty="0">
                <a:latin typeface="+mj-lt"/>
                <a:ea typeface="+mj-ea"/>
                <a:cs typeface="+mj-cs"/>
              </a:rPr>
              <a:t>β</a:t>
            </a:r>
            <a:r>
              <a:rPr lang="en-US" sz="3200" dirty="0" err="1">
                <a:latin typeface="+mj-lt"/>
                <a:ea typeface="+mj-ea"/>
                <a:cs typeface="+mj-cs"/>
              </a:rPr>
              <a:t>άλλον</a:t>
            </a:r>
            <a:r>
              <a:rPr lang="en-US" sz="3200" dirty="0">
                <a:latin typeface="+mj-lt"/>
                <a:ea typeface="+mj-ea"/>
                <a:cs typeface="+mj-cs"/>
              </a:rPr>
              <a:t>!</a:t>
            </a:r>
            <a:endParaRPr lang="el-GR" sz="3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015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BA0F9BD-E94F-4CFF-B232-521AFDC9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2280" y="4747475"/>
            <a:ext cx="6403667" cy="5968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Τα </a:t>
            </a:r>
            <a:r>
              <a:rPr lang="en-US" sz="3200" dirty="0" err="1"/>
              <a:t>ζώ</a:t>
            </a:r>
            <a:r>
              <a:rPr lang="en-US" sz="3200" dirty="0"/>
              <a:t>α</a:t>
            </a:r>
          </a:p>
        </p:txBody>
      </p:sp>
      <p:pic>
        <p:nvPicPr>
          <p:cNvPr id="5" name="Θέση περιεχομένου 4" descr="Εικόνα που περιέχει κείμενο, διαφορετικός, μάτσο, χρώματα&#10;&#10;Περιγραφή που δημιουργήθηκε αυτόματα">
            <a:extLst>
              <a:ext uri="{FF2B5EF4-FFF2-40B4-BE49-F238E27FC236}">
                <a16:creationId xmlns:a16="http://schemas.microsoft.com/office/drawing/2014/main" id="{6ED56329-62AD-46AF-8787-C171C0508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1604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1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BA0F9BD-E94F-4CFF-B232-521AFDC95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730" y="4883825"/>
            <a:ext cx="6280836" cy="7589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/>
              <a:t>Ένα</a:t>
            </a:r>
            <a:r>
              <a:rPr lang="en-US" sz="3200" dirty="0"/>
              <a:t> </a:t>
            </a:r>
            <a:r>
              <a:rPr lang="en-US" sz="3600" dirty="0"/>
              <a:t>πα</a:t>
            </a:r>
            <a:r>
              <a:rPr lang="en-US" sz="3600" dirty="0" err="1"/>
              <a:t>ράδειγμ</a:t>
            </a:r>
            <a:r>
              <a:rPr lang="en-US" sz="3600" dirty="0"/>
              <a:t>α</a:t>
            </a:r>
            <a:r>
              <a:rPr lang="en-US" sz="3200" dirty="0"/>
              <a:t> </a:t>
            </a:r>
            <a:r>
              <a:rPr lang="en-US" sz="3600" dirty="0"/>
              <a:t>είναι</a:t>
            </a:r>
            <a:r>
              <a:rPr lang="en-US" sz="3200" dirty="0"/>
              <a:t> η </a:t>
            </a:r>
            <a:r>
              <a:rPr lang="en-US" sz="3600" dirty="0"/>
              <a:t>χελώνα</a:t>
            </a:r>
            <a:r>
              <a:rPr lang="en-US" sz="3200" dirty="0"/>
              <a:t> </a:t>
            </a:r>
            <a:r>
              <a:rPr lang="en-US" sz="3600" dirty="0"/>
              <a:t>καρέτα-καρέτα</a:t>
            </a: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ED56329-62AD-46AF-8787-C171C0508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4" r="2756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1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F38CA69-5757-46FD-B3C8-AFCB2788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62" y="1626861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 err="1"/>
              <a:t>Τις</a:t>
            </a:r>
            <a:r>
              <a:rPr lang="en-US" sz="5400" dirty="0"/>
              <a:t> </a:t>
            </a:r>
            <a:r>
              <a:rPr lang="en-US" sz="3200" dirty="0" err="1"/>
              <a:t>θάλ</a:t>
            </a:r>
            <a:r>
              <a:rPr lang="en-US" sz="3200" dirty="0"/>
              <a:t>ασσες</a:t>
            </a: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Θέση περιεχομένου 16" descr="Εικόνα που περιέχει νερό, υπαίθριος, ουρανός, ωκεανός&#10;&#10;Περιγραφή που δημιουργήθηκε αυτόματα">
            <a:extLst>
              <a:ext uri="{FF2B5EF4-FFF2-40B4-BE49-F238E27FC236}">
                <a16:creationId xmlns:a16="http://schemas.microsoft.com/office/drawing/2014/main" id="{3B635E11-8882-43CB-815F-86B6ED01A9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9" r="1990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2188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FC6C0AD-3A14-4195-A8DB-B89FBDC5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72159"/>
            <a:ext cx="4368602" cy="1956841"/>
          </a:xfrm>
        </p:spPr>
        <p:txBody>
          <a:bodyPr anchor="b">
            <a:normAutofit/>
          </a:bodyPr>
          <a:lstStyle/>
          <a:p>
            <a:r>
              <a:rPr lang="el-GR" sz="3200" dirty="0"/>
              <a:t>Τις</a:t>
            </a:r>
            <a:r>
              <a:rPr lang="el-GR" sz="5400" dirty="0"/>
              <a:t> </a:t>
            </a:r>
            <a:r>
              <a:rPr lang="el-GR" sz="3200" dirty="0"/>
              <a:t>λίμνες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Θέση περιεχομένου 3" descr="Εικόνα που περιέχει βουνό, φύση, υπαίθριος, λόφος&#10;&#10;Περιγραφή που δημιουργήθηκε αυτόματα">
            <a:extLst>
              <a:ext uri="{FF2B5EF4-FFF2-40B4-BE49-F238E27FC236}">
                <a16:creationId xmlns:a16="http://schemas.microsoft.com/office/drawing/2014/main" id="{AA18AA75-F53B-482D-BE71-7D960AE346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8" r="71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9712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7FB27EC3-CE58-490C-821B-49DC22B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50" y="1472159"/>
            <a:ext cx="4368602" cy="1956841"/>
          </a:xfrm>
        </p:spPr>
        <p:txBody>
          <a:bodyPr anchor="b">
            <a:normAutofit/>
          </a:bodyPr>
          <a:lstStyle/>
          <a:p>
            <a:r>
              <a:rPr lang="el-GR" sz="5400" dirty="0"/>
              <a:t> </a:t>
            </a:r>
            <a:r>
              <a:rPr lang="el-GR" sz="3200" dirty="0"/>
              <a:t>Τα</a:t>
            </a:r>
            <a:r>
              <a:rPr lang="el-GR" sz="5400" dirty="0"/>
              <a:t> </a:t>
            </a:r>
            <a:r>
              <a:rPr lang="el-GR" sz="3200" dirty="0"/>
              <a:t>ποτάμια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Θέση περιεχομένου 3" descr="Εικόνα που περιέχει χλόη, φύση, ουρανός, υπαίθριος&#10;&#10;Περιγραφή που δημιουργήθηκε αυτόματα">
            <a:extLst>
              <a:ext uri="{FF2B5EF4-FFF2-40B4-BE49-F238E27FC236}">
                <a16:creationId xmlns:a16="http://schemas.microsoft.com/office/drawing/2014/main" id="{0330EAD6-A443-4570-BF52-518B15C86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8" r="2341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1629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A1FC2F4-DEA9-4ED6-B434-32EFCE24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58634"/>
            <a:ext cx="4368602" cy="1956841"/>
          </a:xfrm>
        </p:spPr>
        <p:txBody>
          <a:bodyPr anchor="b">
            <a:normAutofit/>
          </a:bodyPr>
          <a:lstStyle/>
          <a:p>
            <a:r>
              <a:rPr lang="el-GR" sz="3200" dirty="0"/>
              <a:t>Τα</a:t>
            </a:r>
            <a:r>
              <a:rPr lang="el-GR" sz="4200" dirty="0"/>
              <a:t> </a:t>
            </a:r>
            <a:r>
              <a:rPr lang="el-GR" sz="3200" dirty="0"/>
              <a:t>παιδιά</a:t>
            </a:r>
            <a:r>
              <a:rPr lang="el-GR" sz="4200" dirty="0"/>
              <a:t> </a:t>
            </a:r>
            <a:r>
              <a:rPr lang="el-GR" sz="3200" dirty="0"/>
              <a:t>και</a:t>
            </a:r>
            <a:r>
              <a:rPr lang="el-GR" sz="4200" dirty="0"/>
              <a:t> </a:t>
            </a:r>
            <a:r>
              <a:rPr lang="el-GR" sz="3200" dirty="0"/>
              <a:t>τους</a:t>
            </a:r>
            <a:r>
              <a:rPr lang="el-GR" sz="4200" dirty="0"/>
              <a:t> </a:t>
            </a:r>
            <a:r>
              <a:rPr lang="el-GR" sz="3200" dirty="0"/>
              <a:t>ανθρώπους</a:t>
            </a:r>
            <a:r>
              <a:rPr lang="el-GR" sz="4200" dirty="0"/>
              <a:t> </a:t>
            </a:r>
            <a:r>
              <a:rPr lang="el-GR" sz="3200" dirty="0"/>
              <a:t>γενικότερα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χλόη, υπαίθριος, ουρανός, πεδίο&#10;&#10;Περιγραφή που δημιουργήθηκε αυτόματα">
            <a:extLst>
              <a:ext uri="{FF2B5EF4-FFF2-40B4-BE49-F238E27FC236}">
                <a16:creationId xmlns:a16="http://schemas.microsoft.com/office/drawing/2014/main" id="{C4594988-1DE3-477B-A77C-98296108F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4" r="90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491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6376584-1C91-4E34-872B-80079CF0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1709928"/>
            <a:ext cx="3429000" cy="1719072"/>
          </a:xfrm>
        </p:spPr>
        <p:txBody>
          <a:bodyPr anchor="b">
            <a:normAutofit/>
          </a:bodyPr>
          <a:lstStyle/>
          <a:p>
            <a:r>
              <a:rPr lang="el-GR" sz="3200" dirty="0"/>
              <a:t>Ολόκληρη</a:t>
            </a:r>
            <a:r>
              <a:rPr lang="el-GR" sz="5400" dirty="0"/>
              <a:t> </a:t>
            </a:r>
            <a:r>
              <a:rPr lang="el-GR" sz="3200" dirty="0"/>
              <a:t>τη</a:t>
            </a:r>
            <a:r>
              <a:rPr lang="el-GR" sz="5400" dirty="0"/>
              <a:t> </a:t>
            </a:r>
            <a:r>
              <a:rPr lang="el-GR" sz="3200" dirty="0"/>
              <a:t>γη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Θέση περιεχομένου 4" descr="Εικόνα που περιέχει πορσελάνη&#10;&#10;Περιγραφή που δημιουργήθηκε αυτόματα">
            <a:extLst>
              <a:ext uri="{FF2B5EF4-FFF2-40B4-BE49-F238E27FC236}">
                <a16:creationId xmlns:a16="http://schemas.microsoft.com/office/drawing/2014/main" id="{F05AF5F5-0815-4630-97DE-BBFF9A79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3638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55E6B83B275AD74C8455D5CCDD4084D6" ma:contentTypeVersion="11" ma:contentTypeDescription="Δημιουργία νέου εγγράφου" ma:contentTypeScope="" ma:versionID="f1fb06584a90fae52397802729235424">
  <xsd:schema xmlns:xsd="http://www.w3.org/2001/XMLSchema" xmlns:xs="http://www.w3.org/2001/XMLSchema" xmlns:p="http://schemas.microsoft.com/office/2006/metadata/properties" xmlns:ns2="d49c1585-6977-44be-9f09-b99752e01b3f" xmlns:ns3="97921e0e-acfc-43db-bd17-74c9c367e41d" targetNamespace="http://schemas.microsoft.com/office/2006/metadata/properties" ma:root="true" ma:fieldsID="bdcbfc14eccfaf3e8fedaaa88e8a76dd" ns2:_="" ns3:_="">
    <xsd:import namespace="d49c1585-6977-44be-9f09-b99752e01b3f"/>
    <xsd:import namespace="97921e0e-acfc-43db-bd17-74c9c367e4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c1585-6977-44be-9f09-b99752e01b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21e0e-acfc-43db-bd17-74c9c367e41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E67CF6-8119-4464-90AA-9A6AF33710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9c1585-6977-44be-9f09-b99752e01b3f"/>
    <ds:schemaRef ds:uri="97921e0e-acfc-43db-bd17-74c9c367e4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B32B64-775C-4AEB-A084-3F1486594EF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438B3AD-E6ED-4D8B-B932-5B88669FC3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81</Words>
  <Application>Microsoft Office PowerPoint</Application>
  <PresentationFormat>Ευρεία οθόνη</PresentationFormat>
  <Paragraphs>16</Paragraphs>
  <Slides>14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FordsFolly</vt:lpstr>
      <vt:lpstr>Θέμα του Office</vt:lpstr>
      <vt:lpstr>Ποιους επηρεάζει αυτός ο μεγάλος όγκος σκουπιδιών;</vt:lpstr>
      <vt:lpstr>Τα δάση!</vt:lpstr>
      <vt:lpstr>Τα ζώα</vt:lpstr>
      <vt:lpstr>Ένα παράδειγμα είναι η χελώνα καρέτα-καρέτα</vt:lpstr>
      <vt:lpstr>Τις θάλασσες</vt:lpstr>
      <vt:lpstr>Τις λίμνες</vt:lpstr>
      <vt:lpstr> Τα ποτάμια</vt:lpstr>
      <vt:lpstr>Τα παιδιά και τους ανθρώπους γενικότερα</vt:lpstr>
      <vt:lpstr>Ολόκληρη τη γη</vt:lpstr>
      <vt:lpstr>Οι κάδοι δεν αρκούν πια!!!!</vt:lpstr>
      <vt:lpstr>Οι συνέπειες στον πλανήτη είναι ότι  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Ποιους επηρεάζει αυτός ο μεγάλος όγκος σκουπιδιών;</dc:title>
  <dc:creator>Αργυρώ Παπαϊωάννου</dc:creator>
  <cp:lastModifiedBy>Αργυρώ Παπαϊωάννου</cp:lastModifiedBy>
  <cp:revision>2</cp:revision>
  <dcterms:created xsi:type="dcterms:W3CDTF">2022-03-30T12:44:40Z</dcterms:created>
  <dcterms:modified xsi:type="dcterms:W3CDTF">2022-04-07T15:29:34Z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0x01010055E6B83B275AD74C8455D5CCDD4084D6</vt:lpwstr>
  </property>
</Properties>
</file>